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86" autoAdjust="0"/>
  </p:normalViewPr>
  <p:slideViewPr>
    <p:cSldViewPr>
      <p:cViewPr varScale="1">
        <p:scale>
          <a:sx n="86" d="100"/>
          <a:sy n="86" d="100"/>
        </p:scale>
        <p:origin x="-148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3363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6831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7132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5001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7006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821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769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939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3453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2879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6628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A01B9-89BD-4F1B-8A83-0DCC119A1F26}" type="datetimeFigureOut">
              <a:rPr lang="es-MX" smtClean="0"/>
              <a:pPr/>
              <a:t>23/06/2015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F92F4-2C5B-4A34-8D52-C3695820C8F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19912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Máquinas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Eléctricas  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Subtítulo"/>
          <p:cNvSpPr txBox="1">
            <a:spLocks noGrp="1"/>
          </p:cNvSpPr>
          <p:nvPr>
            <p:ph type="subTitle" idx="1"/>
          </p:nvPr>
        </p:nvSpPr>
        <p:spPr>
          <a:xfrm>
            <a:off x="539552" y="3573016"/>
            <a:ext cx="8280920" cy="2619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MX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Área Académica: </a:t>
            </a:r>
            <a:r>
              <a:rPr lang="es-MX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Licenciatura en Ingeniería Industrial </a:t>
            </a:r>
          </a:p>
          <a:p>
            <a:pPr algn="l"/>
            <a:endParaRPr lang="es-MX" sz="25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MX" sz="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MX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Profesor(a</a:t>
            </a:r>
            <a:r>
              <a:rPr lang="es-MX" sz="25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): </a:t>
            </a:r>
            <a:r>
              <a:rPr lang="es-MX" sz="25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Ing. Juan </a:t>
            </a:r>
            <a:r>
              <a:rPr lang="es-MX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Carlos Fernández Ángeles </a:t>
            </a:r>
            <a:endParaRPr lang="es-MX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MX" sz="25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MX" sz="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MX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Periodo:  </a:t>
            </a:r>
            <a:r>
              <a:rPr lang="es-MX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Enero – Junio - 2015</a:t>
            </a:r>
            <a:endParaRPr lang="es-MX" sz="25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42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7"/>
            <a:ext cx="8352928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1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2099</TotalTime>
  <Words>24</Words>
  <Application>Microsoft Office PowerPoint</Application>
  <PresentationFormat>Presentación en pantalla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Máquinas Eléctricas 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Citlali</dc:creator>
  <cp:lastModifiedBy>Ing. Rafaela</cp:lastModifiedBy>
  <cp:revision>76</cp:revision>
  <dcterms:created xsi:type="dcterms:W3CDTF">2012-12-04T21:22:09Z</dcterms:created>
  <dcterms:modified xsi:type="dcterms:W3CDTF">2015-06-23T16:38:05Z</dcterms:modified>
</cp:coreProperties>
</file>