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>
  <p:sldMasterIdLst>
    <p:sldMasterId id="2147483648" r:id="rId1"/>
  </p:sldMasterIdLst>
  <p:sldIdLst>
    <p:sldId id="264" r:id="rId2"/>
    <p:sldId id="267" r:id="rId3"/>
    <p:sldId id="266" r:id="rId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08" autoAdjust="0"/>
  </p:normalViewPr>
  <p:slideViewPr>
    <p:cSldViewPr>
      <p:cViewPr varScale="1">
        <p:scale>
          <a:sx n="59" d="100"/>
          <a:sy n="59" d="100"/>
        </p:scale>
        <p:origin x="17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65E5B-F914-4429-9E33-7456EC1E740A}" type="datetimeFigureOut">
              <a:rPr lang="es-MX" smtClean="0"/>
              <a:pPr/>
              <a:t>14/08/2015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A63E0-4293-409F-A9B5-609CD89B83B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6 Imagen" descr="LOGO JPG.jpg"/>
          <p:cNvPicPr/>
          <p:nvPr/>
        </p:nvPicPr>
        <p:blipFill>
          <a:blip r:embed="rId2" cstate="print"/>
          <a:srcRect l="34974" t="22000" r="34137" b="26320"/>
          <a:stretch>
            <a:fillRect/>
          </a:stretch>
        </p:blipFill>
        <p:spPr>
          <a:xfrm>
            <a:off x="8244409" y="404665"/>
            <a:ext cx="676907" cy="887342"/>
          </a:xfrm>
          <a:prstGeom prst="rect">
            <a:avLst/>
          </a:prstGeom>
        </p:spPr>
      </p:pic>
      <p:pic>
        <p:nvPicPr>
          <p:cNvPr id="11266" name="Picture 2" descr="Logo UAE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5" y="260648"/>
            <a:ext cx="1163767" cy="144016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475656" y="548680"/>
            <a:ext cx="6624736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UNIVERSIDAD AUTÓNOMA DEL ESTADO DE HIDALGO</a:t>
            </a:r>
          </a:p>
          <a:p>
            <a:pPr algn="ctr"/>
            <a:r>
              <a:rPr lang="es-MX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ESCUELA SUPERIOR DE ZIMAPÁN</a:t>
            </a:r>
            <a:endParaRPr lang="es-MX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99592" y="2276872"/>
            <a:ext cx="7488832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Licenciatura en Contaduría</a:t>
            </a:r>
          </a:p>
          <a:p>
            <a:pPr algn="ctr"/>
            <a:endParaRPr lang="es-MX" sz="28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MX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Asignatura: Contabilidad de Personas </a:t>
            </a:r>
          </a:p>
          <a:p>
            <a:pPr algn="ctr"/>
            <a:r>
              <a:rPr lang="es-MX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Morales y Personas Físicas</a:t>
            </a:r>
          </a:p>
          <a:p>
            <a:pPr algn="ctr"/>
            <a:endParaRPr lang="es-MX" sz="28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Tema: Modificaciones </a:t>
            </a:r>
            <a:r>
              <a:rPr lang="es-ES" sz="28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 Capital </a:t>
            </a:r>
            <a:endParaRPr lang="es-MX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MX" sz="2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C.P. Alfredo Trejo Espino</a:t>
            </a:r>
          </a:p>
          <a:p>
            <a:pPr algn="ctr"/>
            <a:endParaRPr lang="es-MX" sz="23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MX" sz="2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Julio – Diciembre 2015</a:t>
            </a:r>
            <a:endParaRPr lang="es-MX" sz="23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89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72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dirty="0" smtClean="0"/>
              <a:t>Bibliografía: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4960" y="1700808"/>
            <a:ext cx="8229600" cy="4525963"/>
          </a:xfrm>
        </p:spPr>
        <p:txBody>
          <a:bodyPr/>
          <a:lstStyle/>
          <a:p>
            <a:endParaRPr lang="es-MX" dirty="0"/>
          </a:p>
          <a:p>
            <a:r>
              <a:rPr lang="es-ES" dirty="0"/>
              <a:t>Fernández, J. A. (2014). </a:t>
            </a:r>
            <a:r>
              <a:rPr lang="es-ES" i="1" dirty="0"/>
              <a:t>Contabilidad de Sociedades .</a:t>
            </a:r>
            <a:r>
              <a:rPr lang="es-ES" dirty="0"/>
              <a:t> México: Patria.</a:t>
            </a:r>
            <a:endParaRPr lang="es-MX" dirty="0"/>
          </a:p>
          <a:p>
            <a:endParaRPr lang="es-MX" dirty="0" smtClean="0"/>
          </a:p>
          <a:p>
            <a:r>
              <a:rPr lang="es-MX" dirty="0" smtClean="0"/>
              <a:t>Manuel</a:t>
            </a:r>
            <a:r>
              <a:rPr lang="es-MX" dirty="0"/>
              <a:t>, R. G. (2003). Contabilidad de sociedades. México: ECAFSA</a:t>
            </a:r>
          </a:p>
        </p:txBody>
      </p:sp>
    </p:spTree>
    <p:extLst>
      <p:ext uri="{BB962C8B-B14F-4D97-AF65-F5344CB8AC3E}">
        <p14:creationId xmlns:p14="http://schemas.microsoft.com/office/powerpoint/2010/main" val="391589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71</Words>
  <Application>Microsoft Office PowerPoint</Application>
  <PresentationFormat>Presentación en pantalla (4:3)</PresentationFormat>
  <Paragraphs>16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Calibri</vt:lpstr>
      <vt:lpstr>Tema de Office</vt:lpstr>
      <vt:lpstr>Presentación de PowerPoint</vt:lpstr>
      <vt:lpstr>Presentación de PowerPoint</vt:lpstr>
      <vt:lpstr>Bibliografía: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mas</dc:creator>
  <cp:lastModifiedBy>Laura</cp:lastModifiedBy>
  <cp:revision>27</cp:revision>
  <dcterms:created xsi:type="dcterms:W3CDTF">2012-08-07T16:35:15Z</dcterms:created>
  <dcterms:modified xsi:type="dcterms:W3CDTF">2015-08-14T23:39:44Z</dcterms:modified>
</cp:coreProperties>
</file>